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95" name="Google Shape;19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0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07" name="Google Shape;20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1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19" name="Google Shape;21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12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99" name="Google Shape;9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11" name="Google Shape;11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3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23" name="Google Shape;12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4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35" name="Google Shape;13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5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47" name="Google Shape;14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6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59" name="Google Shape;15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7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71" name="Google Shape;17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8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83" name="Google Shape;18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9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35" name="Google Shape;35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1" name="Google Shape;41;p6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3" name="Google Shape;53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4" name="Google Shape;54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5" name="Google Shape;55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6" name="Google Shape;56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63" name="Google Shape;63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5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transition>
    <p:push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6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7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7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7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7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7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7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7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7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7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7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7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/>
        </p:nvSpPr>
        <p:spPr>
          <a:xfrm>
            <a:off x="-2857500" y="285750"/>
            <a:ext cx="2714625" cy="646112"/>
          </a:xfrm>
          <a:prstGeom prst="rect">
            <a:avLst/>
          </a:prstGeom>
          <a:solidFill>
            <a:srgbClr val="4BACC6"/>
          </a:solidFill>
          <a:ln cap="flat" cmpd="sng" w="25400">
            <a:solidFill>
              <a:srgbClr val="357D9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Kies je personages en sleep ze op de prent.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1763712" y="595312"/>
            <a:ext cx="6769100" cy="584200"/>
          </a:xfrm>
          <a:prstGeom prst="rect">
            <a:avLst/>
          </a:prstGeom>
          <a:solidFill>
            <a:srgbClr val="4BACC6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3492500" y="6237287"/>
            <a:ext cx="5327650" cy="400050"/>
          </a:xfrm>
          <a:prstGeom prst="rect">
            <a:avLst/>
          </a:prstGeom>
          <a:solidFill>
            <a:srgbClr val="4BACC6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Geschreven door : </a:t>
            </a:r>
            <a:endParaRPr/>
          </a:p>
        </p:txBody>
      </p:sp>
      <p:pic>
        <p:nvPicPr>
          <p:cNvPr descr="D:\Rudi\Dropbox\Nieuwe map\piet_klein.png" id="92" name="Google Shape;92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044575" y="1628775"/>
            <a:ext cx="704850" cy="1685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boek_klein.png" id="93" name="Google Shape;93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2070100" y="1687512"/>
            <a:ext cx="561975" cy="5889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_klein.png" id="94" name="Google Shape;94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390062" y="758825"/>
            <a:ext cx="1609725" cy="1343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-en-sint_klein.png" id="95" name="Google Shape;95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429750" y="2420937"/>
            <a:ext cx="1905000" cy="2447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sint_klein.png" id="96" name="Google Shape;96;p1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-1244600" y="3644900"/>
            <a:ext cx="1076325" cy="2009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2"/>
          <p:cNvSpPr txBox="1"/>
          <p:nvPr/>
        </p:nvSpPr>
        <p:spPr>
          <a:xfrm>
            <a:off x="179387" y="188912"/>
            <a:ext cx="6913562" cy="70802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Schrijf hier je zin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/>
          </a:p>
        </p:txBody>
      </p:sp>
      <p:pic>
        <p:nvPicPr>
          <p:cNvPr descr="D:\Rudi\Dropbox\Nieuwe map\piet_klein.png" id="199" name="Google Shape;199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044575" y="1628775"/>
            <a:ext cx="704850" cy="1685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_klein.png" id="200" name="Google Shape;200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90062" y="758825"/>
            <a:ext cx="1609725" cy="1343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-en-sint_klein.png" id="201" name="Google Shape;201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429750" y="2420937"/>
            <a:ext cx="1905000" cy="2447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sint_klein.png" id="202" name="Google Shape;202;p2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1244600" y="3644900"/>
            <a:ext cx="1076325" cy="2009775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22"/>
          <p:cNvSpPr txBox="1"/>
          <p:nvPr/>
        </p:nvSpPr>
        <p:spPr>
          <a:xfrm>
            <a:off x="-2857500" y="285750"/>
            <a:ext cx="2714625" cy="646112"/>
          </a:xfrm>
          <a:prstGeom prst="rect">
            <a:avLst/>
          </a:prstGeom>
          <a:solidFill>
            <a:srgbClr val="4BACC6"/>
          </a:solidFill>
          <a:ln cap="flat" cmpd="sng" w="25400">
            <a:solidFill>
              <a:srgbClr val="357D9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Kies je personages en sleep ze op de prent.</a:t>
            </a:r>
            <a:endParaRPr/>
          </a:p>
        </p:txBody>
      </p:sp>
      <p:pic>
        <p:nvPicPr>
          <p:cNvPr descr="D:\Rudi\Dropbox\Nieuwe map\boek_klein.png" id="204" name="Google Shape;204;p2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-2070100" y="1687512"/>
            <a:ext cx="561975" cy="588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3"/>
          <p:cNvSpPr txBox="1"/>
          <p:nvPr/>
        </p:nvSpPr>
        <p:spPr>
          <a:xfrm>
            <a:off x="179387" y="188912"/>
            <a:ext cx="6913562" cy="70802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Schrijf hier je zin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/>
          </a:p>
        </p:txBody>
      </p:sp>
      <p:pic>
        <p:nvPicPr>
          <p:cNvPr descr="D:\Rudi\Dropbox\Nieuwe map\piet_klein.png" id="211" name="Google Shape;211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044575" y="1628775"/>
            <a:ext cx="704850" cy="1685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_klein.png" id="212" name="Google Shape;212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90062" y="758825"/>
            <a:ext cx="1609725" cy="1343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-en-sint_klein.png" id="213" name="Google Shape;213;p2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429750" y="2420937"/>
            <a:ext cx="1905000" cy="2447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sint_klein.png" id="214" name="Google Shape;214;p2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1244600" y="3644900"/>
            <a:ext cx="1076325" cy="2009775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23"/>
          <p:cNvSpPr txBox="1"/>
          <p:nvPr/>
        </p:nvSpPr>
        <p:spPr>
          <a:xfrm>
            <a:off x="-2857500" y="285750"/>
            <a:ext cx="2714625" cy="646112"/>
          </a:xfrm>
          <a:prstGeom prst="rect">
            <a:avLst/>
          </a:prstGeom>
          <a:solidFill>
            <a:srgbClr val="4BACC6"/>
          </a:solidFill>
          <a:ln cap="flat" cmpd="sng" w="25400">
            <a:solidFill>
              <a:srgbClr val="357D9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Kies je personages en sleep ze op de prent.</a:t>
            </a:r>
            <a:endParaRPr/>
          </a:p>
        </p:txBody>
      </p:sp>
      <p:pic>
        <p:nvPicPr>
          <p:cNvPr descr="D:\Rudi\Dropbox\Nieuwe map\boek_klein.png" id="216" name="Google Shape;216;p2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-2070100" y="1687512"/>
            <a:ext cx="561975" cy="588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4"/>
          <p:cNvSpPr txBox="1"/>
          <p:nvPr/>
        </p:nvSpPr>
        <p:spPr>
          <a:xfrm>
            <a:off x="5364162" y="5732462"/>
            <a:ext cx="2736850" cy="585787"/>
          </a:xfrm>
          <a:prstGeom prst="rect">
            <a:avLst/>
          </a:prstGeom>
          <a:solidFill>
            <a:srgbClr val="4BACC6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Einde</a:t>
            </a:r>
            <a:endParaRPr/>
          </a:p>
        </p:txBody>
      </p:sp>
      <p:pic>
        <p:nvPicPr>
          <p:cNvPr descr="D:\Rudi\Dropbox\Nieuwe map\piet_klein.png" id="223" name="Google Shape;22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044575" y="1628775"/>
            <a:ext cx="704850" cy="1685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_klein.png" id="224" name="Google Shape;224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90062" y="758825"/>
            <a:ext cx="1609725" cy="1343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-en-sint_klein.png" id="225" name="Google Shape;225;p2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429750" y="2420937"/>
            <a:ext cx="1905000" cy="2447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sint_klein.png" id="226" name="Google Shape;226;p2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1244600" y="3644900"/>
            <a:ext cx="1076325" cy="2009775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Google Shape;227;p24"/>
          <p:cNvSpPr txBox="1"/>
          <p:nvPr/>
        </p:nvSpPr>
        <p:spPr>
          <a:xfrm>
            <a:off x="-2857500" y="285750"/>
            <a:ext cx="2714625" cy="646112"/>
          </a:xfrm>
          <a:prstGeom prst="rect">
            <a:avLst/>
          </a:prstGeom>
          <a:solidFill>
            <a:srgbClr val="4BACC6"/>
          </a:solidFill>
          <a:ln cap="flat" cmpd="sng" w="25400">
            <a:solidFill>
              <a:srgbClr val="357D9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Kies je personages en sleep ze op de prent.</a:t>
            </a:r>
            <a:endParaRPr/>
          </a:p>
        </p:txBody>
      </p:sp>
      <p:pic>
        <p:nvPicPr>
          <p:cNvPr descr="D:\Rudi\Dropbox\Nieuwe map\boek_klein.png" id="228" name="Google Shape;228;p2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-2070100" y="1687512"/>
            <a:ext cx="561975" cy="588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4"/>
          <p:cNvSpPr txBox="1"/>
          <p:nvPr/>
        </p:nvSpPr>
        <p:spPr>
          <a:xfrm>
            <a:off x="179387" y="188912"/>
            <a:ext cx="6913562" cy="70802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Schrijf hier je zin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/>
          </a:p>
        </p:txBody>
      </p:sp>
      <p:pic>
        <p:nvPicPr>
          <p:cNvPr descr="D:\Rudi\Dropbox\Nieuwe map\piet_klein.png" id="103" name="Google Shape;10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044575" y="1628775"/>
            <a:ext cx="704850" cy="1685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_klein.png" id="104" name="Google Shape;104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90062" y="758825"/>
            <a:ext cx="1609725" cy="1343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-en-sint_klein.png" id="105" name="Google Shape;105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429750" y="2420937"/>
            <a:ext cx="1905000" cy="2447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sint_klein.png" id="106" name="Google Shape;106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1244600" y="3644900"/>
            <a:ext cx="1076325" cy="200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4"/>
          <p:cNvSpPr txBox="1"/>
          <p:nvPr/>
        </p:nvSpPr>
        <p:spPr>
          <a:xfrm>
            <a:off x="-2857500" y="285750"/>
            <a:ext cx="2714625" cy="646112"/>
          </a:xfrm>
          <a:prstGeom prst="rect">
            <a:avLst/>
          </a:prstGeom>
          <a:solidFill>
            <a:srgbClr val="4BACC6"/>
          </a:solidFill>
          <a:ln cap="flat" cmpd="sng" w="25400">
            <a:solidFill>
              <a:srgbClr val="357D9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Kies je personages en sleep ze op de prent.</a:t>
            </a:r>
            <a:endParaRPr/>
          </a:p>
        </p:txBody>
      </p:sp>
      <p:pic>
        <p:nvPicPr>
          <p:cNvPr descr="D:\Rudi\Dropbox\Nieuwe map\boek_klein.png" id="108" name="Google Shape;108;p1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-2070100" y="1687512"/>
            <a:ext cx="561975" cy="588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 txBox="1"/>
          <p:nvPr/>
        </p:nvSpPr>
        <p:spPr>
          <a:xfrm>
            <a:off x="179387" y="188912"/>
            <a:ext cx="6913562" cy="70802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Schrijf hier je zin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/>
          </a:p>
        </p:txBody>
      </p:sp>
      <p:pic>
        <p:nvPicPr>
          <p:cNvPr descr="D:\Rudi\Dropbox\Nieuwe map\piet_klein.png" id="115" name="Google Shape;11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044575" y="1628775"/>
            <a:ext cx="704850" cy="1685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_klein.png" id="116" name="Google Shape;116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90062" y="758825"/>
            <a:ext cx="1609725" cy="1343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-en-sint_klein.png" id="117" name="Google Shape;117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429750" y="2420937"/>
            <a:ext cx="1905000" cy="2447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sint_klein.png" id="118" name="Google Shape;118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1244600" y="3644900"/>
            <a:ext cx="1076325" cy="200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5"/>
          <p:cNvSpPr txBox="1"/>
          <p:nvPr/>
        </p:nvSpPr>
        <p:spPr>
          <a:xfrm>
            <a:off x="-2857500" y="285750"/>
            <a:ext cx="2714625" cy="646112"/>
          </a:xfrm>
          <a:prstGeom prst="rect">
            <a:avLst/>
          </a:prstGeom>
          <a:solidFill>
            <a:srgbClr val="4BACC6"/>
          </a:solidFill>
          <a:ln cap="flat" cmpd="sng" w="25400">
            <a:solidFill>
              <a:srgbClr val="357D9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Kies je personages en sleep ze op de prent.</a:t>
            </a:r>
            <a:endParaRPr/>
          </a:p>
        </p:txBody>
      </p:sp>
      <p:pic>
        <p:nvPicPr>
          <p:cNvPr descr="D:\Rudi\Dropbox\Nieuwe map\boek_klein.png" id="120" name="Google Shape;120;p1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-2070100" y="1687512"/>
            <a:ext cx="561975" cy="588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6"/>
          <p:cNvSpPr txBox="1"/>
          <p:nvPr/>
        </p:nvSpPr>
        <p:spPr>
          <a:xfrm>
            <a:off x="179387" y="188912"/>
            <a:ext cx="6913562" cy="70802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Schrijf hier je zin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/>
          </a:p>
        </p:txBody>
      </p:sp>
      <p:pic>
        <p:nvPicPr>
          <p:cNvPr descr="D:\Rudi\Dropbox\Nieuwe map\piet_klein.png" id="127" name="Google Shape;127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044575" y="1628775"/>
            <a:ext cx="704850" cy="1685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_klein.png" id="128" name="Google Shape;128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90062" y="758825"/>
            <a:ext cx="1609725" cy="1343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-en-sint_klein.png" id="129" name="Google Shape;129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429750" y="2420937"/>
            <a:ext cx="1905000" cy="2447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sint_klein.png" id="130" name="Google Shape;130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1244600" y="3644900"/>
            <a:ext cx="1076325" cy="200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6"/>
          <p:cNvSpPr txBox="1"/>
          <p:nvPr/>
        </p:nvSpPr>
        <p:spPr>
          <a:xfrm>
            <a:off x="-2857500" y="285750"/>
            <a:ext cx="2714625" cy="646112"/>
          </a:xfrm>
          <a:prstGeom prst="rect">
            <a:avLst/>
          </a:prstGeom>
          <a:solidFill>
            <a:srgbClr val="4BACC6"/>
          </a:solidFill>
          <a:ln cap="flat" cmpd="sng" w="25400">
            <a:solidFill>
              <a:srgbClr val="357D9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Kies je personages en sleep ze op de prent.</a:t>
            </a:r>
            <a:endParaRPr/>
          </a:p>
        </p:txBody>
      </p:sp>
      <p:pic>
        <p:nvPicPr>
          <p:cNvPr descr="D:\Rudi\Dropbox\Nieuwe map\boek_klein.png" id="132" name="Google Shape;132;p1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-2070100" y="1687512"/>
            <a:ext cx="561975" cy="588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7"/>
          <p:cNvSpPr txBox="1"/>
          <p:nvPr/>
        </p:nvSpPr>
        <p:spPr>
          <a:xfrm>
            <a:off x="179387" y="188912"/>
            <a:ext cx="6913562" cy="70802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Schrijf hier je zin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/>
          </a:p>
        </p:txBody>
      </p:sp>
      <p:pic>
        <p:nvPicPr>
          <p:cNvPr descr="D:\Rudi\Dropbox\Nieuwe map\piet_klein.png" id="139" name="Google Shape;139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044575" y="1628775"/>
            <a:ext cx="704850" cy="1685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_klein.png" id="140" name="Google Shape;140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90062" y="758825"/>
            <a:ext cx="1609725" cy="1343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-en-sint_klein.png" id="141" name="Google Shape;141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429750" y="2420937"/>
            <a:ext cx="1905000" cy="2447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sint_klein.png" id="142" name="Google Shape;142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1244600" y="3644900"/>
            <a:ext cx="1076325" cy="200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17"/>
          <p:cNvSpPr txBox="1"/>
          <p:nvPr/>
        </p:nvSpPr>
        <p:spPr>
          <a:xfrm>
            <a:off x="-2857500" y="285750"/>
            <a:ext cx="2714625" cy="646112"/>
          </a:xfrm>
          <a:prstGeom prst="rect">
            <a:avLst/>
          </a:prstGeom>
          <a:solidFill>
            <a:srgbClr val="4BACC6"/>
          </a:solidFill>
          <a:ln cap="flat" cmpd="sng" w="25400">
            <a:solidFill>
              <a:srgbClr val="357D9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Kies je personages en sleep ze op de prent.</a:t>
            </a:r>
            <a:endParaRPr/>
          </a:p>
        </p:txBody>
      </p:sp>
      <p:pic>
        <p:nvPicPr>
          <p:cNvPr descr="D:\Rudi\Dropbox\Nieuwe map\boek_klein.png" id="144" name="Google Shape;144;p1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-2070100" y="1687512"/>
            <a:ext cx="561975" cy="588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8"/>
          <p:cNvSpPr txBox="1"/>
          <p:nvPr/>
        </p:nvSpPr>
        <p:spPr>
          <a:xfrm>
            <a:off x="179387" y="188912"/>
            <a:ext cx="6913562" cy="70802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Schrijf hier je zin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/>
          </a:p>
        </p:txBody>
      </p:sp>
      <p:pic>
        <p:nvPicPr>
          <p:cNvPr descr="D:\Rudi\Dropbox\Nieuwe map\piet_klein.png" id="151" name="Google Shape;151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044575" y="1628775"/>
            <a:ext cx="704850" cy="1685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_klein.png" id="152" name="Google Shape;152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90062" y="758825"/>
            <a:ext cx="1609725" cy="1343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-en-sint_klein.png" id="153" name="Google Shape;153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429750" y="2420937"/>
            <a:ext cx="1905000" cy="2447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sint_klein.png" id="154" name="Google Shape;154;p1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1244600" y="3644900"/>
            <a:ext cx="1076325" cy="200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18"/>
          <p:cNvSpPr txBox="1"/>
          <p:nvPr/>
        </p:nvSpPr>
        <p:spPr>
          <a:xfrm>
            <a:off x="-2857500" y="285750"/>
            <a:ext cx="2714625" cy="646112"/>
          </a:xfrm>
          <a:prstGeom prst="rect">
            <a:avLst/>
          </a:prstGeom>
          <a:solidFill>
            <a:srgbClr val="4BACC6"/>
          </a:solidFill>
          <a:ln cap="flat" cmpd="sng" w="25400">
            <a:solidFill>
              <a:srgbClr val="357D9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Kies je personages en sleep ze op de prent.</a:t>
            </a:r>
            <a:endParaRPr/>
          </a:p>
        </p:txBody>
      </p:sp>
      <p:pic>
        <p:nvPicPr>
          <p:cNvPr descr="D:\Rudi\Dropbox\Nieuwe map\boek_klein.png" id="156" name="Google Shape;156;p1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-2070100" y="1687512"/>
            <a:ext cx="561975" cy="588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9"/>
          <p:cNvSpPr txBox="1"/>
          <p:nvPr/>
        </p:nvSpPr>
        <p:spPr>
          <a:xfrm>
            <a:off x="179387" y="188912"/>
            <a:ext cx="6913562" cy="70802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Schrijf hier je zin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/>
          </a:p>
        </p:txBody>
      </p:sp>
      <p:pic>
        <p:nvPicPr>
          <p:cNvPr descr="D:\Rudi\Dropbox\Nieuwe map\piet_klein.png" id="163" name="Google Shape;163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044575" y="1628775"/>
            <a:ext cx="704850" cy="1685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_klein.png" id="164" name="Google Shape;164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90062" y="758825"/>
            <a:ext cx="1609725" cy="1343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-en-sint_klein.png" id="165" name="Google Shape;165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429750" y="2420937"/>
            <a:ext cx="1905000" cy="2447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sint_klein.png" id="166" name="Google Shape;166;p1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1244600" y="3644900"/>
            <a:ext cx="1076325" cy="200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19"/>
          <p:cNvSpPr txBox="1"/>
          <p:nvPr/>
        </p:nvSpPr>
        <p:spPr>
          <a:xfrm>
            <a:off x="-2857500" y="285750"/>
            <a:ext cx="2714625" cy="646112"/>
          </a:xfrm>
          <a:prstGeom prst="rect">
            <a:avLst/>
          </a:prstGeom>
          <a:solidFill>
            <a:srgbClr val="4BACC6"/>
          </a:solidFill>
          <a:ln cap="flat" cmpd="sng" w="25400">
            <a:solidFill>
              <a:srgbClr val="357D9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Kies je personages en sleep ze op de prent.</a:t>
            </a:r>
            <a:endParaRPr/>
          </a:p>
        </p:txBody>
      </p:sp>
      <p:pic>
        <p:nvPicPr>
          <p:cNvPr descr="D:\Rudi\Dropbox\Nieuwe map\boek_klein.png" id="168" name="Google Shape;168;p1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-2070100" y="1687512"/>
            <a:ext cx="561975" cy="588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0"/>
          <p:cNvSpPr txBox="1"/>
          <p:nvPr/>
        </p:nvSpPr>
        <p:spPr>
          <a:xfrm>
            <a:off x="179387" y="188912"/>
            <a:ext cx="6913562" cy="70802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Schrijf hier je zin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/>
          </a:p>
        </p:txBody>
      </p:sp>
      <p:pic>
        <p:nvPicPr>
          <p:cNvPr descr="D:\Rudi\Dropbox\Nieuwe map\piet_klein.png" id="175" name="Google Shape;175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044575" y="1628775"/>
            <a:ext cx="704850" cy="1685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_klein.png" id="176" name="Google Shape;176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90062" y="758825"/>
            <a:ext cx="1609725" cy="1343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-en-sint_klein.png" id="177" name="Google Shape;177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429750" y="2420937"/>
            <a:ext cx="1905000" cy="2447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sint_klein.png" id="178" name="Google Shape;178;p2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1244600" y="3644900"/>
            <a:ext cx="1076325" cy="200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20"/>
          <p:cNvSpPr txBox="1"/>
          <p:nvPr/>
        </p:nvSpPr>
        <p:spPr>
          <a:xfrm>
            <a:off x="-2857500" y="285750"/>
            <a:ext cx="2714625" cy="646112"/>
          </a:xfrm>
          <a:prstGeom prst="rect">
            <a:avLst/>
          </a:prstGeom>
          <a:solidFill>
            <a:srgbClr val="4BACC6"/>
          </a:solidFill>
          <a:ln cap="flat" cmpd="sng" w="25400">
            <a:solidFill>
              <a:srgbClr val="357D9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Kies je personages en sleep ze op de prent.</a:t>
            </a:r>
            <a:endParaRPr/>
          </a:p>
        </p:txBody>
      </p:sp>
      <p:pic>
        <p:nvPicPr>
          <p:cNvPr descr="D:\Rudi\Dropbox\Nieuwe map\boek_klein.png" id="180" name="Google Shape;180;p2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-2070100" y="1687512"/>
            <a:ext cx="561975" cy="588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1"/>
          <p:cNvSpPr txBox="1"/>
          <p:nvPr/>
        </p:nvSpPr>
        <p:spPr>
          <a:xfrm>
            <a:off x="179387" y="188912"/>
            <a:ext cx="6913562" cy="70802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Schrijf hier je zin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/>
          </a:p>
        </p:txBody>
      </p:sp>
      <p:pic>
        <p:nvPicPr>
          <p:cNvPr descr="D:\Rudi\Dropbox\Nieuwe map\piet_klein.png" id="187" name="Google Shape;187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044575" y="1628775"/>
            <a:ext cx="704850" cy="1685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_klein.png" id="188" name="Google Shape;188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90062" y="758825"/>
            <a:ext cx="1609725" cy="1343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paard-en-sint_klein.png" id="189" name="Google Shape;189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429750" y="2420937"/>
            <a:ext cx="1905000" cy="2447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Rudi\Dropbox\Nieuwe map\sint_klein.png" id="190" name="Google Shape;190;p2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1244600" y="3644900"/>
            <a:ext cx="1076325" cy="200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21"/>
          <p:cNvSpPr txBox="1"/>
          <p:nvPr/>
        </p:nvSpPr>
        <p:spPr>
          <a:xfrm>
            <a:off x="-2857500" y="285750"/>
            <a:ext cx="2714625" cy="646112"/>
          </a:xfrm>
          <a:prstGeom prst="rect">
            <a:avLst/>
          </a:prstGeom>
          <a:solidFill>
            <a:srgbClr val="4BACC6"/>
          </a:solidFill>
          <a:ln cap="flat" cmpd="sng" w="25400">
            <a:solidFill>
              <a:srgbClr val="357D9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Kies je personages en sleep ze op de prent.</a:t>
            </a:r>
            <a:endParaRPr/>
          </a:p>
        </p:txBody>
      </p:sp>
      <p:pic>
        <p:nvPicPr>
          <p:cNvPr descr="D:\Rudi\Dropbox\Nieuwe map\boek_klein.png" id="192" name="Google Shape;192;p2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-2070100" y="1687512"/>
            <a:ext cx="561975" cy="588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